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268" y="-150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AVGERINOS THEODOROS based in CENTRAL MACEDONIA region, has joined the Action “Entrepreneurship  Toolbox”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supporting existing small and very small enterprises, 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is 20.000,00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out of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9.999,99 €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 The 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co-financed Business Plan includes investments  in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of the business’s premises for energy efficiency, health, safety and accessibility improvement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and procedures standardization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Promotion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 for new 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of preparation/implementation/monitoring of the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business plan.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 of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Creation/ retention of jobs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238</Words>
  <Application>Microsoft Office PowerPoint</Application>
  <PresentationFormat>Προσαρμογή</PresentationFormat>
  <Paragraphs>27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ΜΟΣΚΟΦΙΔΗΣ ΑΝΑΣΤΑΣΙΟΣ</cp:lastModifiedBy>
  <cp:revision>57</cp:revision>
  <dcterms:created xsi:type="dcterms:W3CDTF">2018-02-13T12:16:57Z</dcterms:created>
  <dcterms:modified xsi:type="dcterms:W3CDTF">2023-01-13T08:25:16Z</dcterms:modified>
</cp:coreProperties>
</file>