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2268" y="-1500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" y="0"/>
            <a:ext cx="10687803" cy="15122525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13/1/2023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905397" y="3888854"/>
            <a:ext cx="9145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AVGERINOS THEODOROS based in CENTRAL MACEDONIA region, has joined the Action “Entrepreneurship  Toolbox” with a total budget of 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80 million €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The Action aims at supporting existing small and very small enterprises,  operating in the following categories: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Retailing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Catering services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Educational and social services </a:t>
            </a: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</a:t>
            </a: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budget is 20.000,00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out of </a:t>
            </a: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which 9.999,99 € 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public expenditure.  The Action is co-financed by Greece and the European Union - European Regional Development Fund.</a:t>
            </a:r>
          </a:p>
        </p:txBody>
      </p:sp>
      <p:sp>
        <p:nvSpPr>
          <p:cNvPr id="7" name="5 - TextBox"/>
          <p:cNvSpPr txBox="1"/>
          <p:nvPr/>
        </p:nvSpPr>
        <p:spPr>
          <a:xfrm>
            <a:off x="905397" y="5977086"/>
            <a:ext cx="921702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co-financed Business Plan includes investments  in the following categories: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Improvement of the business’s premises for energy efficiency, health, safety and accessibility improvement 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Machinery and equipment for energy efficiency, health and safety improvement, ICT.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Service and procedures standardization 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Promotion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Wage cost for new personnel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Cost of preparation/implementation/monitoring of the </a:t>
            </a: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business plan.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Competitiveness 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profitability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Reinforcement of an extrovert business profile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Market expenditure by adopting new products and services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Creation of better quality products and services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productivity and improvement of operational procedures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Entrepreneurship Reinforcement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Creation/ retention of jobs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Other …………………………………………………………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238</Words>
  <Application>Microsoft Office PowerPoint</Application>
  <PresentationFormat>Προσαρμογή</PresentationFormat>
  <Paragraphs>27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ΜΟΣΚΟΦΙΔΗΣ ΑΝΑΣΤΑΣΙΟΣ</cp:lastModifiedBy>
  <cp:revision>57</cp:revision>
  <dcterms:created xsi:type="dcterms:W3CDTF">2018-02-13T12:16:57Z</dcterms:created>
  <dcterms:modified xsi:type="dcterms:W3CDTF">2023-01-13T08:25:16Z</dcterms:modified>
</cp:coreProperties>
</file>